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pdf" ContentType="application/pd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7" r:id="rId2"/>
    <p:sldId id="261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04" d="100"/>
          <a:sy n="104" d="100"/>
        </p:scale>
        <p:origin x="-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08FBEB-8369-45E4-AC88-0562275955B4}" type="datetimeFigureOut">
              <a:rPr lang="en-US" smtClean="0"/>
              <a:pPr/>
              <a:t>3/1/12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EE78BA7-CD54-4F15-A050-E3777112D4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08FBEB-8369-45E4-AC88-0562275955B4}" type="datetimeFigureOut">
              <a:rPr lang="en-US" smtClean="0"/>
              <a:pPr/>
              <a:t>3/1/12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EE78BA7-CD54-4F15-A050-E3777112D4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08FBEB-8369-45E4-AC88-0562275955B4}" type="datetimeFigureOut">
              <a:rPr lang="en-US" smtClean="0"/>
              <a:pPr/>
              <a:t>3/1/12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EE78BA7-CD54-4F15-A050-E3777112D4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08FBEB-8369-45E4-AC88-0562275955B4}" type="datetimeFigureOut">
              <a:rPr lang="en-US" smtClean="0"/>
              <a:pPr/>
              <a:t>3/1/12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EE78BA7-CD54-4F15-A050-E3777112D4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08FBEB-8369-45E4-AC88-0562275955B4}" type="datetimeFigureOut">
              <a:rPr lang="en-US" smtClean="0"/>
              <a:pPr/>
              <a:t>3/1/12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EE78BA7-CD54-4F15-A050-E3777112D4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08FBEB-8369-45E4-AC88-0562275955B4}" type="datetimeFigureOut">
              <a:rPr lang="en-US" smtClean="0"/>
              <a:pPr/>
              <a:t>3/1/12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EE78BA7-CD54-4F15-A050-E3777112D4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08FBEB-8369-45E4-AC88-0562275955B4}" type="datetimeFigureOut">
              <a:rPr lang="en-US" smtClean="0"/>
              <a:pPr/>
              <a:t>3/1/12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EE78BA7-CD54-4F15-A050-E3777112D4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08FBEB-8369-45E4-AC88-0562275955B4}" type="datetimeFigureOut">
              <a:rPr lang="en-US" smtClean="0"/>
              <a:pPr/>
              <a:t>3/1/12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EE78BA7-CD54-4F15-A050-E3777112D4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08FBEB-8369-45E4-AC88-0562275955B4}" type="datetimeFigureOut">
              <a:rPr lang="en-US" smtClean="0"/>
              <a:pPr/>
              <a:t>3/1/12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EE78BA7-CD54-4F15-A050-E3777112D4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08FBEB-8369-45E4-AC88-0562275955B4}" type="datetimeFigureOut">
              <a:rPr lang="en-US" smtClean="0"/>
              <a:pPr/>
              <a:t>3/1/12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EE78BA7-CD54-4F15-A050-E3777112D4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08FBEB-8369-45E4-AC88-0562275955B4}" type="datetimeFigureOut">
              <a:rPr lang="en-US" smtClean="0"/>
              <a:pPr/>
              <a:t>3/1/12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EE78BA7-CD54-4F15-A050-E3777112D4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d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B8B9F4-DE1D-44E2-99C0-8188C8C748D5}" type="slidenum">
              <a:rPr lang="en-US">
                <a:latin typeface="Arial" pitchFamily="-60" charset="0"/>
                <a:ea typeface="ＭＳ Ｐゴシック" pitchFamily="-60" charset="-128"/>
                <a:cs typeface="ＭＳ Ｐゴシック" pitchFamily="-60" charset="-128"/>
              </a:rPr>
              <a:pPr/>
              <a:t>1</a:t>
            </a:fld>
            <a:endParaRPr lang="en-US"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pic>
        <p:nvPicPr>
          <p:cNvPr id="7475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465137"/>
            <a:ext cx="5824538" cy="6392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28"/>
          <p:cNvPicPr>
            <a:picLocks noChangeAspect="1" noChangeArrowheads="1"/>
          </p:cNvPicPr>
          <p:nvPr/>
        </p:nvPicPr>
        <mc:AlternateContent xmlns:ma="http://schemas.microsoft.com/office/mac/drawingml/2008/main">
          <mc:Choice Requires="ma">
            <p:blipFill>
              <a:blip r:embed="rId2">
                <a:lum contrast="84000"/>
              </a:blip>
              <a:srcRect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>
                <a:lum contrast="84000"/>
              </a:blip>
              <a:srcRect/>
              <a:stretch>
                <a:fillRect/>
              </a:stretch>
            </p:blipFill>
          </mc:Fallback>
        </mc:AlternateContent>
        <p:spPr bwMode="auto">
          <a:xfrm>
            <a:off x="76200" y="76200"/>
            <a:ext cx="5943600" cy="5943600"/>
          </a:xfrm>
          <a:prstGeom prst="rect">
            <a:avLst/>
          </a:prstGeom>
          <a:solidFill>
            <a:schemeClr val="bg1"/>
          </a:solidFill>
          <a:ln w="9525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324600" y="2104072"/>
            <a:ext cx="25352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don’t know who it is, but he author of these “easy-to-assemble instructions should be severely punished!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xplosion 1 4"/>
          <p:cNvSpPr/>
          <p:nvPr/>
        </p:nvSpPr>
        <p:spPr>
          <a:xfrm>
            <a:off x="457200" y="607359"/>
            <a:ext cx="8402638" cy="6095193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ecac 2010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contrast="15000"/>
          </a:blip>
          <a:stretch>
            <a:fillRect/>
          </a:stretch>
        </p:blipFill>
        <p:spPr>
          <a:xfrm>
            <a:off x="1752600" y="155448"/>
            <a:ext cx="6303264" cy="6547104"/>
          </a:xfrm>
          <a:prstGeom prst="rect">
            <a:avLst/>
          </a:prstGeom>
          <a:ln w="1174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mc:AlternateContent xmlns:mp="http://schemas.microsoft.com/office/mac/powerpoint/2008/main">
    <mc:Choice Requires="mp">
      <mp:transition>
        <mp:flip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p="http://schemas.microsoft.com/office/mac/powerpoint/2008/main">
      <p:transition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 not Instructions!</a:t>
            </a:r>
            <a:endParaRPr lang="en-US" dirty="0"/>
          </a:p>
        </p:txBody>
      </p:sp>
      <p:pic>
        <p:nvPicPr>
          <p:cNvPr id="5" name="Content Placeholder 3" descr="Baby Blue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097087"/>
            <a:ext cx="8229600" cy="3008313"/>
          </a:xfrm>
          <a:prstGeom prst="rect">
            <a:avLst/>
          </a:prstGeom>
          <a:noFill/>
          <a:ln w="95250" cap="flat" cmpd="sng" algn="ctr">
            <a:solidFill>
              <a:srgbClr val="6DE304"/>
            </a:solidFill>
            <a:prstDash val="sysDash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31</Words>
  <Application>Microsoft Macintosh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Instruction not Instructions!</vt:lpstr>
    </vt:vector>
  </TitlesOfParts>
  <Company>ECAC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Mary LaCorte</dc:creator>
  <cp:lastModifiedBy>Mary LaCorte</cp:lastModifiedBy>
  <cp:revision>3</cp:revision>
  <dcterms:created xsi:type="dcterms:W3CDTF">2012-03-01T16:39:27Z</dcterms:created>
  <dcterms:modified xsi:type="dcterms:W3CDTF">2012-03-01T16:41:48Z</dcterms:modified>
</cp:coreProperties>
</file>